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7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138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750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99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403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113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0841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650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1885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308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0077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033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6BB2C-D439-4DC0-AC72-778579D6FFC7}" type="datetimeFigureOut">
              <a:rPr lang="en-US" smtClean="0"/>
              <a:pPr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13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gif"/><Relationship Id="rId12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8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7.gif"/><Relationship Id="rId4" Type="http://schemas.openxmlformats.org/officeDocument/2006/relationships/image" Target="../media/image3.png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2024760" y="274638"/>
            <a:ext cx="8229600" cy="1143000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5" name="Picture 3">
            <a:hlinkClick r:id="" action="ppaction://media"/>
          </p:cNvPr>
          <p:cNvPicPr>
            <a:picLocks noGrp="1" noRot="1" noChangeAspect="1" noChangeArrowheads="1"/>
          </p:cNvPicPr>
          <p:nvPr>
            <p:ph sz="quarter" idx="1"/>
            <a:wavAudioFile r:embed="rId2" name="j0214098.wav"/>
          </p:nvPr>
        </p:nvPicPr>
        <p:blipFill>
          <a:blip r:embed="rId4"/>
          <a:stretch>
            <a:fillRect/>
          </a:stretch>
        </p:blipFill>
        <p:spPr>
          <a:xfrm>
            <a:off x="3739260" y="2389188"/>
            <a:ext cx="609600" cy="609600"/>
          </a:xfrm>
        </p:spPr>
      </p:pic>
      <p:graphicFrame>
        <p:nvGraphicFramePr>
          <p:cNvPr id="6" name="Object 2"/>
          <p:cNvGraphicFramePr>
            <a:graphicFrameLocks noGrp="1" noChangeAspect="1"/>
          </p:cNvGraphicFramePr>
          <p:nvPr/>
        </p:nvGraphicFramePr>
        <p:xfrm>
          <a:off x="7730235" y="2030413"/>
          <a:ext cx="1008063" cy="1327150"/>
        </p:xfrm>
        <a:graphic>
          <a:graphicData uri="http://schemas.openxmlformats.org/presentationml/2006/ole">
            <p:oleObj spid="_x0000_s1026" name="Flash Document" r:id="rId5" imgW="1008360" imgH="1327320" progId="">
              <p:embed/>
            </p:oleObj>
          </a:graphicData>
        </a:graphic>
      </p:graphicFrame>
      <p:graphicFrame>
        <p:nvGraphicFramePr>
          <p:cNvPr id="7" name="Object 3"/>
          <p:cNvGraphicFramePr>
            <a:graphicFrameLocks noGrp="1" noChangeAspect="1"/>
          </p:cNvGraphicFramePr>
          <p:nvPr/>
        </p:nvGraphicFramePr>
        <p:xfrm>
          <a:off x="3443985" y="4281488"/>
          <a:ext cx="1198563" cy="1501775"/>
        </p:xfrm>
        <a:graphic>
          <a:graphicData uri="http://schemas.openxmlformats.org/presentationml/2006/ole">
            <p:oleObj spid="_x0000_s1027" name="Flash Document" r:id="rId6" imgW="1198800" imgH="1502280" progId="">
              <p:embed/>
            </p:oleObj>
          </a:graphicData>
        </a:graphic>
      </p:graphicFrame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640585" y="1125538"/>
            <a:ext cx="9036050" cy="5661025"/>
          </a:xfrm>
          <a:prstGeom prst="flowChartAlternateProcess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1634235" y="69851"/>
            <a:ext cx="9036050" cy="6407150"/>
          </a:xfrm>
          <a:prstGeom prst="flowChartAlternateProcess">
            <a:avLst/>
          </a:prstGeom>
          <a:solidFill>
            <a:schemeClr val="bg1"/>
          </a:solidFill>
          <a:ln w="28575" cap="sq">
            <a:solidFill>
              <a:srgbClr val="3399FF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251773" y="3500438"/>
            <a:ext cx="287337" cy="457200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en-US" sz="2400">
                <a:latin typeface="MS Song" pitchFamily="49" charset="-122"/>
              </a:rPr>
              <a:t> </a:t>
            </a:r>
            <a:endParaRPr kumimoji="1" lang="en-US" sz="2400">
              <a:solidFill>
                <a:srgbClr val="003399"/>
              </a:solidFill>
              <a:latin typeface="MS Song" pitchFamily="49" charset="-122"/>
            </a:endParaRPr>
          </a:p>
        </p:txBody>
      </p:sp>
      <p:pic>
        <p:nvPicPr>
          <p:cNvPr id="11" name="Picture 10" descr="AG00433_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10025760" y="0"/>
            <a:ext cx="685800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5" descr="LVKMTU~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567560" y="381000"/>
            <a:ext cx="1216114" cy="1057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BUGHRTCP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405760" y="2819400"/>
            <a:ext cx="3200400" cy="1092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2" descr="BUGHRTCP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015360" y="4038600"/>
            <a:ext cx="6248400" cy="2132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2" descr="BUGHRTCP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691760" y="1828800"/>
            <a:ext cx="2133600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2" descr="BUGHRTCP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977760" y="2895600"/>
            <a:ext cx="2743200" cy="93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1" descr="FLAGANI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024760" y="0"/>
            <a:ext cx="5873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3" descr="BALLOON3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044560" y="7162800"/>
            <a:ext cx="1338263" cy="190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5" descr="LVKMTU~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flipH="1">
            <a:off x="9146372" y="5410200"/>
            <a:ext cx="15651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1" descr="FLAGANI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flipH="1">
            <a:off x="9492360" y="5029200"/>
            <a:ext cx="60959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4" descr="BALLOON3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148960" y="6096000"/>
            <a:ext cx="1304545" cy="1851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33" descr="anime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 flipH="1">
            <a:off x="8654160" y="1524000"/>
            <a:ext cx="1609462" cy="1676400"/>
          </a:xfrm>
          <a:prstGeom prst="rect">
            <a:avLst/>
          </a:prstGeom>
          <a:noFill/>
        </p:spPr>
      </p:pic>
      <p:pic>
        <p:nvPicPr>
          <p:cNvPr id="24" name="Picture 14" descr="BALLOON3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447800" y="7848600"/>
            <a:ext cx="1914525" cy="271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3175396" y="229718"/>
            <a:ext cx="57854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(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731"/>
                            </p:stCondLst>
                            <p:childTnLst>
                              <p:par>
                                <p:cTn id="8" presetID="0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9 -0.09398 L -0.02309 -1.12292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1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"/>
                                            </p:cond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231"/>
                            </p:stCondLst>
                            <p:childTnLst>
                              <p:par>
                                <p:cTn id="11" presetID="0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4 -0.09051 L 0.05087 -1.06713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-48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231"/>
                            </p:stCondLst>
                            <p:childTnLst>
                              <p:par>
                                <p:cTn id="14" presetID="0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6296E-6 L 0.04722 -0.97662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-48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6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556" y="354227"/>
            <a:ext cx="5149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" y="1791733"/>
            <a:ext cx="119366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8 : 4 =              12 : 4 =            20 : 4 =               28 : 4 = 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 : 4 =              24 : 4 =            40 : 4 =               32 : 4 =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04086" y="1745566"/>
            <a:ext cx="370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04086" y="2345731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52086" y="1791733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96773" y="2345729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92337" y="1791732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76920" y="234573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85132" y="1745566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785132" y="2345729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989437" y="1062113"/>
            <a:ext cx="245899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5" descr="LVKMTU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0626812" y="5410200"/>
            <a:ext cx="15651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1" descr="FLAGAN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0972800" y="5029200"/>
            <a:ext cx="60959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9161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556" y="354227"/>
            <a:ext cx="5149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989437" y="1062113"/>
            <a:ext cx="245899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30660" y="1791733"/>
            <a:ext cx="113682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 x 3 =              4 x 2 =            4 x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               4 x 4 =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12 : 4 =             8  : 4 =             4 : 4 =               16 : 4  =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: 3 =             8 : 2  =             4 : 1 =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9437" y="1791732"/>
            <a:ext cx="726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77084" y="2345731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5084" y="1791733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5084" y="2345731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58241" y="1791732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49918" y="2345730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58130" y="17455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958130" y="2345729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24621" y="2899728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91144" y="2899728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66888" y="2899727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pic>
        <p:nvPicPr>
          <p:cNvPr id="18" name="Picture 15" descr="LVKMTU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0626812" y="5410200"/>
            <a:ext cx="15651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1" descr="FLAGAN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0972800" y="5029200"/>
            <a:ext cx="60959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11115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556" y="354227"/>
            <a:ext cx="115988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40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989437" y="1079870"/>
            <a:ext cx="7385382" cy="120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721049" y="1065323"/>
            <a:ext cx="2347383" cy="3052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49457" y="1677666"/>
            <a:ext cx="34454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696287" y="2424985"/>
            <a:ext cx="718545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: 4 = 10 (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10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404951" y="2433693"/>
            <a:ext cx="718545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4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40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40học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40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1tổ : ….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5" descr="LVKMTU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0626812" y="5410200"/>
            <a:ext cx="15651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FLAGAN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0972800" y="5029200"/>
            <a:ext cx="60959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30828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556" y="354227"/>
            <a:ext cx="115988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406294" y="914400"/>
            <a:ext cx="3187681" cy="1755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551154" y="917405"/>
            <a:ext cx="2347383" cy="3052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57033" y="1462513"/>
            <a:ext cx="8715567" cy="166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-761769" y="3378619"/>
            <a:ext cx="6665029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:1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en-US" sz="3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:….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562904" y="2057401"/>
            <a:ext cx="6886767" cy="106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104793" y="3230701"/>
            <a:ext cx="9753141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: 4 = 3 (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 descr="LVKMTU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0669601" y="5449780"/>
            <a:ext cx="1522399" cy="1408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1" descr="FLAGAN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1015589" y="5068780"/>
            <a:ext cx="592934" cy="1037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95391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7"/>
          <p:cNvSpPr txBox="1">
            <a:spLocks noChangeArrowheads="1"/>
          </p:cNvSpPr>
          <p:nvPr/>
        </p:nvSpPr>
        <p:spPr bwMode="auto">
          <a:xfrm>
            <a:off x="0" y="454241"/>
            <a:ext cx="8595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en-US" sz="2400" dirty="0">
              <a:latin typeface=".VnArial" panose="020B7200000000000000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9531" y="454241"/>
            <a:ext cx="9436963" cy="4959031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859531" y="1091953"/>
            <a:ext cx="516508" cy="64807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15" descr="LVKMTU~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0626812" y="5410200"/>
            <a:ext cx="15651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1" descr="FLAGANI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0972800" y="5029200"/>
            <a:ext cx="60959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812182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257</Words>
  <Application>Microsoft Office PowerPoint</Application>
  <PresentationFormat>Custom</PresentationFormat>
  <Paragraphs>46</Paragraphs>
  <Slides>6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Flash Document</vt:lpstr>
      <vt:lpstr>Slide 1</vt:lpstr>
      <vt:lpstr>Slide 2</vt:lpstr>
      <vt:lpstr>Slide 3</vt:lpstr>
      <vt:lpstr>Slide 4</vt:lpstr>
      <vt:lpstr>Slide 5</vt:lpstr>
      <vt:lpstr>Slide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26</cp:revision>
  <dcterms:created xsi:type="dcterms:W3CDTF">2017-02-07T07:13:53Z</dcterms:created>
  <dcterms:modified xsi:type="dcterms:W3CDTF">2017-02-23T02:17:56Z</dcterms:modified>
</cp:coreProperties>
</file>